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media/image3.jpg" ContentType="image/png"/>
  <Override PartName="/ppt/media/image4.jpg" ContentType="image/pn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2"/>
  </p:sldMasterIdLst>
  <p:notesMasterIdLst>
    <p:notesMasterId r:id="rId12"/>
  </p:notesMasterIdLst>
  <p:handoutMasterIdLst>
    <p:handoutMasterId r:id="rId13"/>
  </p:handoutMasterIdLst>
  <p:sldIdLst>
    <p:sldId id="267" r:id="rId3"/>
    <p:sldId id="275" r:id="rId4"/>
    <p:sldId id="281" r:id="rId5"/>
    <p:sldId id="276" r:id="rId6"/>
    <p:sldId id="284" r:id="rId7"/>
    <p:sldId id="282" r:id="rId8"/>
    <p:sldId id="278" r:id="rId9"/>
    <p:sldId id="285" r:id="rId10"/>
    <p:sldId id="280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BC89EF96-8CEA-46FF-86C4-4CE0E760980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100" d="100"/>
          <a:sy n="100" d="100"/>
        </p:scale>
        <p:origin x="58" y="-230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2" d="100"/>
          <a:sy n="82" d="100"/>
        </p:scale>
        <p:origin x="385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1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viewProps" Target="view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latinLnBrk="0">
              <a:defRPr lang="zh-TW" sz="1200"/>
            </a:lvl1pPr>
          </a:lstStyle>
          <a:p>
            <a:endParaRPr lang="zh-TW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latinLnBrk="0">
              <a:defRPr lang="zh-TW" sz="1200"/>
            </a:lvl1pPr>
          </a:lstStyle>
          <a:p>
            <a:fld id="{9A591099-7EBE-4D12-B880-CCA6B38B92A6}" type="datetimeFigureOut">
              <a:rPr lang="en-US" altLang="zh-TW" smtClean="0"/>
              <a:t>26/04/16</a:t>
            </a:fld>
            <a:endParaRPr lang="zh-TW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latinLnBrk="0">
              <a:defRPr lang="zh-TW" sz="1200"/>
            </a:lvl1pPr>
          </a:lstStyle>
          <a:p>
            <a:endParaRPr 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latinLnBrk="0">
              <a:defRPr lang="zh-TW" sz="1200"/>
            </a:lvl1pPr>
          </a:lstStyle>
          <a:p>
            <a:fld id="{63A36C10-A9D4-4995-9BAF-95FBD77A724B}" type="slidenum">
              <a:rPr lang="zh-TW" smtClean="0"/>
              <a:t>‹#›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250921828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latinLnBrk="0">
              <a:defRPr lang="zh-TW" sz="1200"/>
            </a:lvl1pPr>
          </a:lstStyle>
          <a:p>
            <a:endParaRPr lang="zh-TW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latinLnBrk="0">
              <a:defRPr lang="zh-TW" sz="1200"/>
            </a:lvl1pPr>
          </a:lstStyle>
          <a:p>
            <a:fld id="{70CF4299-1721-48C6-878D-74296BE00D21}" type="datetimeFigureOut">
              <a:t>26/04/16</a:t>
            </a:fld>
            <a:endParaRPr lang="zh-TW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/>
              <a:t>按一下以編輯母片文字樣式</a:t>
            </a:r>
          </a:p>
          <a:p>
            <a:pPr lvl="1"/>
            <a:r>
              <a:rPr lang="zh-TW"/>
              <a:t>第二層</a:t>
            </a:r>
          </a:p>
          <a:p>
            <a:pPr lvl="2"/>
            <a:r>
              <a:rPr lang="zh-TW"/>
              <a:t>第三層</a:t>
            </a:r>
          </a:p>
          <a:p>
            <a:pPr lvl="3"/>
            <a:r>
              <a:rPr lang="zh-TW"/>
              <a:t>第四層</a:t>
            </a:r>
          </a:p>
          <a:p>
            <a:pPr lvl="4"/>
            <a:r>
              <a:rPr lang="zh-TW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latinLnBrk="0">
              <a:defRPr lang="zh-TW" sz="1200"/>
            </a:lvl1pPr>
          </a:lstStyle>
          <a:p>
            <a:endParaRPr lang="zh-TW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latinLnBrk="0">
              <a:defRPr lang="zh-TW" sz="1200"/>
            </a:lvl1pPr>
          </a:lstStyle>
          <a:p>
            <a:fld id="{23AEF9EC-8318-4FF6-847E-A85BBD2B7E49}" type="slidenum">
              <a:t>‹#›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22831956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lang="zh-TW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zh-TW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zh-TW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zh-TW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zh-TW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zh-TW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zh-TW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zh-TW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zh-TW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09600" y="261254"/>
            <a:ext cx="8226490" cy="3083767"/>
          </a:xfrm>
        </p:spPr>
        <p:txBody>
          <a:bodyPr anchor="b">
            <a:normAutofit/>
          </a:bodyPr>
          <a:lstStyle>
            <a:lvl1pPr algn="l" latinLnBrk="0">
              <a:lnSpc>
                <a:spcPct val="80000"/>
              </a:lnSpc>
              <a:defRPr lang="zh-TW" sz="7200">
                <a:solidFill>
                  <a:schemeClr val="tx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609600" y="3345021"/>
            <a:ext cx="8229600" cy="1371600"/>
          </a:xfrm>
        </p:spPr>
        <p:txBody>
          <a:bodyPr/>
          <a:lstStyle>
            <a:lvl1pPr marL="0" indent="0" algn="l" latinLnBrk="0">
              <a:spcBef>
                <a:spcPts val="1200"/>
              </a:spcBef>
              <a:buNone/>
              <a:defRPr lang="zh-TW" sz="2400">
                <a:solidFill>
                  <a:schemeClr val="accent1"/>
                </a:solidFill>
              </a:defRPr>
            </a:lvl1pPr>
            <a:lvl2pPr marL="457200" indent="0" algn="ctr" latinLnBrk="0">
              <a:buNone/>
              <a:defRPr lang="zh-TW" sz="2000"/>
            </a:lvl2pPr>
            <a:lvl3pPr marL="914400" indent="0" algn="ctr" latinLnBrk="0">
              <a:buNone/>
              <a:defRPr lang="zh-TW" sz="1800"/>
            </a:lvl3pPr>
            <a:lvl4pPr marL="1371600" indent="0" algn="ctr" latinLnBrk="0">
              <a:buNone/>
              <a:defRPr lang="zh-TW" sz="1600"/>
            </a:lvl4pPr>
            <a:lvl5pPr marL="1828800" indent="0" algn="ctr" latinLnBrk="0">
              <a:buNone/>
              <a:defRPr lang="zh-TW" sz="1600"/>
            </a:lvl5pPr>
            <a:lvl6pPr marL="2286000" indent="0" algn="ctr" latinLnBrk="0">
              <a:buNone/>
              <a:defRPr lang="zh-TW" sz="1600"/>
            </a:lvl6pPr>
            <a:lvl7pPr marL="2743200" indent="0" algn="ctr" latinLnBrk="0">
              <a:buNone/>
              <a:defRPr lang="zh-TW" sz="1600"/>
            </a:lvl7pPr>
            <a:lvl8pPr marL="3200400" indent="0" algn="ctr" latinLnBrk="0">
              <a:buNone/>
              <a:defRPr lang="zh-TW" sz="1600"/>
            </a:lvl8pPr>
            <a:lvl9pPr marL="3657600" indent="0" algn="ctr" latinLnBrk="0">
              <a:buNone/>
              <a:defRPr lang="zh-TW"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dirty="0"/>
          </a:p>
        </p:txBody>
      </p: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垂直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/>
          </a:p>
        </p:txBody>
      </p:sp>
      <p:sp>
        <p:nvSpPr>
          <p:cNvPr id="3" name="垂直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80562-E361-4901-81A9-DC99371C70DE}" type="datetime1">
              <a:t>26/04/16</a:t>
            </a:fld>
            <a:endParaRPr lang="zh-TW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t>‹#›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垂直標題 1"/>
          <p:cNvSpPr>
            <a:spLocks noGrp="1"/>
          </p:cNvSpPr>
          <p:nvPr>
            <p:ph type="title" orient="vert"/>
          </p:nvPr>
        </p:nvSpPr>
        <p:spPr>
          <a:xfrm>
            <a:off x="9250680" y="365125"/>
            <a:ext cx="1645920" cy="5811838"/>
          </a:xfrm>
        </p:spPr>
        <p:txBody>
          <a:bodyPr vert="eaVert"/>
          <a:lstStyle>
            <a:lvl1pPr latinLnBrk="0">
              <a:defRPr lang="zh-TW"/>
            </a:lvl1pPr>
          </a:lstStyle>
          <a:p>
            <a:r>
              <a:rPr lang="zh-TW" altLang="en-US" smtClean="0"/>
              <a:t>按一下以編輯母片標題樣式</a:t>
            </a:r>
            <a:endParaRPr lang="zh-TW"/>
          </a:p>
        </p:txBody>
      </p:sp>
      <p:sp>
        <p:nvSpPr>
          <p:cNvPr id="3" name="垂直文字版面配置區 2"/>
          <p:cNvSpPr>
            <a:spLocks noGrp="1"/>
          </p:cNvSpPr>
          <p:nvPr>
            <p:ph type="body" orient="vert" idx="1"/>
          </p:nvPr>
        </p:nvSpPr>
        <p:spPr>
          <a:xfrm>
            <a:off x="1295400" y="365125"/>
            <a:ext cx="7624664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E088F-5C71-4C3B-A46F-E5E332BBC3D1}" type="datetime1">
              <a:t>26/04/16</a:t>
            </a:fld>
            <a:endParaRPr lang="zh-TW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t>‹#›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F79E80-105D-4CD8-AF07-4CEB9B9063CC}" type="datetime1">
              <a:t>26/04/16</a:t>
            </a:fld>
            <a:endParaRPr lang="zh-TW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t>‹#›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12648" y="265176"/>
            <a:ext cx="8229600" cy="3081528"/>
          </a:xfrm>
        </p:spPr>
        <p:txBody>
          <a:bodyPr anchor="b">
            <a:normAutofit/>
          </a:bodyPr>
          <a:lstStyle>
            <a:lvl1pPr latinLnBrk="0">
              <a:defRPr lang="zh-TW" sz="5400"/>
            </a:lvl1pPr>
          </a:lstStyle>
          <a:p>
            <a:r>
              <a:rPr lang="zh-TW" altLang="en-US" smtClean="0"/>
              <a:t>按一下以編輯母片標題樣式</a:t>
            </a:r>
            <a:endParaRPr lang="zh-TW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12648" y="3346704"/>
            <a:ext cx="8229600" cy="1371600"/>
          </a:xfrm>
        </p:spPr>
        <p:txBody>
          <a:bodyPr/>
          <a:lstStyle>
            <a:lvl1pPr marL="0" indent="0" latinLnBrk="0">
              <a:spcBef>
                <a:spcPts val="1200"/>
              </a:spcBef>
              <a:buNone/>
              <a:defRPr lang="zh-TW" sz="2400"/>
            </a:lvl1pPr>
            <a:lvl2pPr marL="457200" indent="0" latinLnBrk="0">
              <a:buNone/>
              <a:defRPr lang="zh-TW" sz="2000"/>
            </a:lvl2pPr>
            <a:lvl3pPr marL="914400" indent="0" latinLnBrk="0">
              <a:buNone/>
              <a:defRPr lang="zh-TW" sz="1800"/>
            </a:lvl3pPr>
            <a:lvl4pPr marL="1371600" indent="0" latinLnBrk="0">
              <a:buNone/>
              <a:defRPr lang="zh-TW" sz="1600"/>
            </a:lvl4pPr>
            <a:lvl5pPr marL="1828800" indent="0" latinLnBrk="0">
              <a:buNone/>
              <a:defRPr lang="zh-TW" sz="1600"/>
            </a:lvl5pPr>
            <a:lvl6pPr marL="2286000" indent="0" latinLnBrk="0">
              <a:buNone/>
              <a:defRPr lang="zh-TW" sz="1600"/>
            </a:lvl6pPr>
            <a:lvl7pPr marL="2743200" indent="0" latinLnBrk="0">
              <a:buNone/>
              <a:defRPr lang="zh-TW" sz="1600"/>
            </a:lvl7pPr>
            <a:lvl8pPr marL="3200400" indent="0" latinLnBrk="0">
              <a:buNone/>
              <a:defRPr lang="zh-TW" sz="1600"/>
            </a:lvl8pPr>
            <a:lvl9pPr marL="3657600" indent="0" latinLnBrk="0">
              <a:buNone/>
              <a:defRPr lang="zh-TW"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9F2C64-0D63-44AF-997A-1B1FE1A96E19}" type="datetime1">
              <a:t>26/04/16</a:t>
            </a:fld>
            <a:endParaRPr lang="zh-TW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t>‹#›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3506778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dirty="0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1295401" y="1828800"/>
            <a:ext cx="4572000" cy="4348163"/>
          </a:xfrm>
        </p:spPr>
        <p:txBody>
          <a:bodyPr>
            <a:normAutofit/>
          </a:bodyPr>
          <a:lstStyle>
            <a:lvl1pPr latinLnBrk="0">
              <a:defRPr lang="zh-TW" sz="2000"/>
            </a:lvl1pPr>
            <a:lvl2pPr latinLnBrk="0">
              <a:defRPr lang="zh-TW" sz="1800"/>
            </a:lvl2pPr>
            <a:lvl3pPr latinLnBrk="0">
              <a:defRPr lang="zh-TW" sz="1600"/>
            </a:lvl3pPr>
            <a:lvl4pPr latinLnBrk="0">
              <a:defRPr lang="zh-TW" sz="1400"/>
            </a:lvl4pPr>
            <a:lvl5pPr latinLnBrk="0">
              <a:defRPr lang="zh-TW" sz="1400"/>
            </a:lvl5pPr>
            <a:lvl6pPr latinLnBrk="0">
              <a:defRPr lang="zh-TW" sz="1800"/>
            </a:lvl6pPr>
            <a:lvl7pPr latinLnBrk="0">
              <a:defRPr lang="zh-TW" sz="1800"/>
            </a:lvl7pPr>
            <a:lvl8pPr latinLnBrk="0">
              <a:defRPr lang="zh-TW" sz="1800"/>
            </a:lvl8pPr>
            <a:lvl9pPr latinLnBrk="0">
              <a:defRPr lang="zh-TW"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dirty="0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324599" y="1828800"/>
            <a:ext cx="4572000" cy="4348163"/>
          </a:xfrm>
        </p:spPr>
        <p:txBody>
          <a:bodyPr>
            <a:normAutofit/>
          </a:bodyPr>
          <a:lstStyle>
            <a:lvl1pPr latinLnBrk="0">
              <a:defRPr lang="zh-TW" sz="2000"/>
            </a:lvl1pPr>
            <a:lvl2pPr latinLnBrk="0">
              <a:defRPr lang="zh-TW" sz="1800"/>
            </a:lvl2pPr>
            <a:lvl3pPr latinLnBrk="0">
              <a:defRPr lang="zh-TW" sz="1600"/>
            </a:lvl3pPr>
            <a:lvl4pPr latinLnBrk="0">
              <a:defRPr lang="zh-TW" sz="1400"/>
            </a:lvl4pPr>
            <a:lvl5pPr latinLnBrk="0">
              <a:defRPr lang="zh-TW" sz="1400"/>
            </a:lvl5pPr>
            <a:lvl6pPr latinLnBrk="0">
              <a:defRPr lang="zh-TW" sz="1800"/>
            </a:lvl6pPr>
            <a:lvl7pPr latinLnBrk="0">
              <a:defRPr lang="zh-TW" sz="1800"/>
            </a:lvl7pPr>
            <a:lvl8pPr latinLnBrk="0">
              <a:defRPr lang="zh-TW" sz="1800"/>
            </a:lvl8pPr>
            <a:lvl9pPr latinLnBrk="0">
              <a:defRPr lang="zh-TW"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EA110-C81D-4C5F-84B3-B5F5E7416EB9}" type="datetime1">
              <a:t>26/04/16</a:t>
            </a:fld>
            <a:endParaRPr lang="zh-TW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t>‹#›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1298448" y="1627258"/>
            <a:ext cx="4572000" cy="685800"/>
          </a:xfrm>
        </p:spPr>
        <p:txBody>
          <a:bodyPr anchor="ctr">
            <a:normAutofit/>
          </a:bodyPr>
          <a:lstStyle>
            <a:lvl1pPr marL="0" indent="0" latinLnBrk="0">
              <a:spcBef>
                <a:spcPts val="0"/>
              </a:spcBef>
              <a:buNone/>
              <a:defRPr lang="zh-TW" sz="2000" b="0">
                <a:solidFill>
                  <a:schemeClr val="accent1"/>
                </a:solidFill>
              </a:defRPr>
            </a:lvl1pPr>
            <a:lvl2pPr marL="457200" indent="0" latinLnBrk="0">
              <a:buNone/>
              <a:defRPr lang="zh-TW" sz="2000" b="1"/>
            </a:lvl2pPr>
            <a:lvl3pPr marL="914400" indent="0" latinLnBrk="0">
              <a:buNone/>
              <a:defRPr lang="zh-TW" sz="1800" b="1"/>
            </a:lvl3pPr>
            <a:lvl4pPr marL="1371600" indent="0" latinLnBrk="0">
              <a:buNone/>
              <a:defRPr lang="zh-TW" sz="1600" b="1"/>
            </a:lvl4pPr>
            <a:lvl5pPr marL="1828800" indent="0" latinLnBrk="0">
              <a:buNone/>
              <a:defRPr lang="zh-TW" sz="1600" b="1"/>
            </a:lvl5pPr>
            <a:lvl6pPr marL="2286000" indent="0" latinLnBrk="0">
              <a:buNone/>
              <a:defRPr lang="zh-TW" sz="1600" b="1"/>
            </a:lvl6pPr>
            <a:lvl7pPr marL="2743200" indent="0" latinLnBrk="0">
              <a:buNone/>
              <a:defRPr lang="zh-TW" sz="1600" b="1"/>
            </a:lvl7pPr>
            <a:lvl8pPr marL="3200400" indent="0" latinLnBrk="0">
              <a:buNone/>
              <a:defRPr lang="zh-TW" sz="1600" b="1"/>
            </a:lvl8pPr>
            <a:lvl9pPr marL="3657600" indent="0" latinLnBrk="0">
              <a:buNone/>
              <a:defRPr lang="zh-TW"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1298448" y="2331720"/>
            <a:ext cx="4572000" cy="3840480"/>
          </a:xfrm>
        </p:spPr>
        <p:txBody>
          <a:bodyPr>
            <a:normAutofit/>
          </a:bodyPr>
          <a:lstStyle>
            <a:lvl1pPr latinLnBrk="0">
              <a:defRPr lang="zh-TW" sz="2000"/>
            </a:lvl1pPr>
            <a:lvl2pPr latinLnBrk="0">
              <a:defRPr lang="zh-TW" sz="1800"/>
            </a:lvl2pPr>
            <a:lvl3pPr latinLnBrk="0">
              <a:defRPr lang="zh-TW" sz="1600"/>
            </a:lvl3pPr>
            <a:lvl4pPr latinLnBrk="0">
              <a:defRPr lang="zh-TW" sz="1400"/>
            </a:lvl4pPr>
            <a:lvl5pPr latinLnBrk="0">
              <a:defRPr lang="zh-TW" sz="1400"/>
            </a:lvl5pPr>
            <a:lvl6pPr latinLnBrk="0">
              <a:defRPr lang="zh-TW" sz="1600"/>
            </a:lvl6pPr>
            <a:lvl7pPr latinLnBrk="0">
              <a:defRPr lang="zh-TW" sz="1600"/>
            </a:lvl7pPr>
            <a:lvl8pPr latinLnBrk="0">
              <a:defRPr lang="zh-TW" sz="1600"/>
            </a:lvl8pPr>
            <a:lvl9pPr latinLnBrk="0">
              <a:defRPr lang="zh-TW"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dirty="0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327648" y="1627258"/>
            <a:ext cx="4572000" cy="685800"/>
          </a:xfrm>
        </p:spPr>
        <p:txBody>
          <a:bodyPr anchor="ctr">
            <a:normAutofit/>
          </a:bodyPr>
          <a:lstStyle>
            <a:lvl1pPr marL="0" indent="0" latinLnBrk="0">
              <a:spcBef>
                <a:spcPts val="0"/>
              </a:spcBef>
              <a:buNone/>
              <a:defRPr lang="zh-TW" sz="2000" b="0">
                <a:solidFill>
                  <a:schemeClr val="accent1"/>
                </a:solidFill>
              </a:defRPr>
            </a:lvl1pPr>
            <a:lvl2pPr marL="457200" indent="0" latinLnBrk="0">
              <a:buNone/>
              <a:defRPr lang="zh-TW" sz="2000" b="1"/>
            </a:lvl2pPr>
            <a:lvl3pPr marL="914400" indent="0" latinLnBrk="0">
              <a:buNone/>
              <a:defRPr lang="zh-TW" sz="1800" b="1"/>
            </a:lvl3pPr>
            <a:lvl4pPr marL="1371600" indent="0" latinLnBrk="0">
              <a:buNone/>
              <a:defRPr lang="zh-TW" sz="1600" b="1"/>
            </a:lvl4pPr>
            <a:lvl5pPr marL="1828800" indent="0" latinLnBrk="0">
              <a:buNone/>
              <a:defRPr lang="zh-TW" sz="1600" b="1"/>
            </a:lvl5pPr>
            <a:lvl6pPr marL="2286000" indent="0" latinLnBrk="0">
              <a:buNone/>
              <a:defRPr lang="zh-TW" sz="1600" b="1"/>
            </a:lvl6pPr>
            <a:lvl7pPr marL="2743200" indent="0" latinLnBrk="0">
              <a:buNone/>
              <a:defRPr lang="zh-TW" sz="1600" b="1"/>
            </a:lvl7pPr>
            <a:lvl8pPr marL="3200400" indent="0" latinLnBrk="0">
              <a:buNone/>
              <a:defRPr lang="zh-TW" sz="1600" b="1"/>
            </a:lvl8pPr>
            <a:lvl9pPr marL="3657600" indent="0" latinLnBrk="0">
              <a:buNone/>
              <a:defRPr lang="zh-TW"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327648" y="2331720"/>
            <a:ext cx="4572000" cy="3840480"/>
          </a:xfrm>
        </p:spPr>
        <p:txBody>
          <a:bodyPr>
            <a:normAutofit/>
          </a:bodyPr>
          <a:lstStyle>
            <a:lvl1pPr latinLnBrk="0">
              <a:defRPr lang="zh-TW" sz="2000"/>
            </a:lvl1pPr>
            <a:lvl2pPr latinLnBrk="0">
              <a:defRPr lang="zh-TW" sz="1800"/>
            </a:lvl2pPr>
            <a:lvl3pPr latinLnBrk="0">
              <a:defRPr lang="zh-TW" sz="1600"/>
            </a:lvl3pPr>
            <a:lvl4pPr latinLnBrk="0">
              <a:defRPr lang="zh-TW" sz="1400"/>
            </a:lvl4pPr>
            <a:lvl5pPr latinLnBrk="0">
              <a:defRPr lang="zh-TW" sz="1400"/>
            </a:lvl5pPr>
            <a:lvl6pPr latinLnBrk="0">
              <a:defRPr lang="zh-TW" sz="1600"/>
            </a:lvl6pPr>
            <a:lvl7pPr latinLnBrk="0">
              <a:defRPr lang="zh-TW" sz="1600"/>
            </a:lvl7pPr>
            <a:lvl8pPr latinLnBrk="0">
              <a:defRPr lang="zh-TW" sz="1600"/>
            </a:lvl8pPr>
            <a:lvl9pPr latinLnBrk="0">
              <a:defRPr lang="zh-TW"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8EC5ED-4C80-4726-926C-338D85485045}" type="datetime1">
              <a:t>26/04/16</a:t>
            </a:fld>
            <a:endParaRPr lang="zh-TW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t>‹#›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647976-C764-44D0-930D-1AC5846C8450}" type="datetime1">
              <a:t>26/04/16</a:t>
            </a:fld>
            <a:endParaRPr lang="zh-TW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t>‹#›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FA5702-ECF8-4274-B6BF-9D5EEBC26FE5}" type="datetime1">
              <a:t>26/04/16</a:t>
            </a:fld>
            <a:endParaRPr lang="zh-TW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t>‹#›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 bwMode="hidden">
          <a:xfrm>
            <a:off x="0" y="0"/>
            <a:ext cx="7315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979330" y="457200"/>
            <a:ext cx="3603070" cy="1554480"/>
          </a:xfrm>
        </p:spPr>
        <p:txBody>
          <a:bodyPr anchor="b"/>
          <a:lstStyle>
            <a:lvl1pPr latinLnBrk="0">
              <a:defRPr lang="zh-TW"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06490" y="685800"/>
            <a:ext cx="6102220" cy="5486400"/>
          </a:xfrm>
        </p:spPr>
        <p:txBody>
          <a:bodyPr>
            <a:normAutofit/>
          </a:bodyPr>
          <a:lstStyle>
            <a:lvl1pPr latinLnBrk="0">
              <a:defRPr lang="zh-TW" sz="2000"/>
            </a:lvl1pPr>
            <a:lvl2pPr latinLnBrk="0">
              <a:defRPr lang="zh-TW" sz="1800"/>
            </a:lvl2pPr>
            <a:lvl3pPr latinLnBrk="0">
              <a:defRPr lang="zh-TW" sz="1600"/>
            </a:lvl3pPr>
            <a:lvl4pPr latinLnBrk="0">
              <a:defRPr lang="zh-TW" sz="1400"/>
            </a:lvl4pPr>
            <a:lvl5pPr latinLnBrk="0">
              <a:defRPr lang="zh-TW" sz="1400"/>
            </a:lvl5pPr>
            <a:lvl6pPr latinLnBrk="0">
              <a:defRPr lang="zh-TW" sz="2000"/>
            </a:lvl6pPr>
            <a:lvl7pPr latinLnBrk="0">
              <a:defRPr lang="zh-TW" sz="2000"/>
            </a:lvl7pPr>
            <a:lvl8pPr latinLnBrk="0">
              <a:defRPr lang="zh-TW" sz="2000"/>
            </a:lvl8pPr>
            <a:lvl9pPr latinLnBrk="0">
              <a:defRPr lang="zh-TW"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7979330" y="2101850"/>
            <a:ext cx="3603070" cy="1828800"/>
          </a:xfrm>
        </p:spPr>
        <p:txBody>
          <a:bodyPr/>
          <a:lstStyle>
            <a:lvl1pPr marL="0" indent="0" latinLnBrk="0">
              <a:spcBef>
                <a:spcPts val="1200"/>
              </a:spcBef>
              <a:buNone/>
              <a:defRPr lang="zh-TW" sz="1600"/>
            </a:lvl1pPr>
            <a:lvl2pPr marL="457200" indent="0" latinLnBrk="0">
              <a:buNone/>
              <a:defRPr lang="zh-TW" sz="1400"/>
            </a:lvl2pPr>
            <a:lvl3pPr marL="914400" indent="0" latinLnBrk="0">
              <a:buNone/>
              <a:defRPr lang="zh-TW" sz="1200"/>
            </a:lvl3pPr>
            <a:lvl4pPr marL="1371600" indent="0" latinLnBrk="0">
              <a:buNone/>
              <a:defRPr lang="zh-TW" sz="1000"/>
            </a:lvl4pPr>
            <a:lvl5pPr marL="1828800" indent="0" latinLnBrk="0">
              <a:buNone/>
              <a:defRPr lang="zh-TW" sz="1000"/>
            </a:lvl5pPr>
            <a:lvl6pPr marL="2286000" indent="0" latinLnBrk="0">
              <a:buNone/>
              <a:defRPr lang="zh-TW" sz="1000"/>
            </a:lvl6pPr>
            <a:lvl7pPr marL="2743200" indent="0" latinLnBrk="0">
              <a:buNone/>
              <a:defRPr lang="zh-TW" sz="1000"/>
            </a:lvl7pPr>
            <a:lvl8pPr marL="3200400" indent="0" latinLnBrk="0">
              <a:buNone/>
              <a:defRPr lang="zh-TW" sz="1000"/>
            </a:lvl8pPr>
            <a:lvl9pPr marL="3657600" indent="0" latinLnBrk="0">
              <a:buNone/>
              <a:defRPr lang="zh-TW"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566C6A-A83C-4E27-990F-89F11F779CE0}" type="datetime1">
              <a:t>26/04/16</a:t>
            </a:fld>
            <a:endParaRPr lang="zh-TW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t>‹#›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 bwMode="hidden">
          <a:xfrm>
            <a:off x="0" y="0"/>
            <a:ext cx="7315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982712" y="457200"/>
            <a:ext cx="3602736" cy="1554480"/>
          </a:xfrm>
        </p:spPr>
        <p:txBody>
          <a:bodyPr anchor="b"/>
          <a:lstStyle>
            <a:lvl1pPr latinLnBrk="0">
              <a:defRPr lang="zh-TW"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0" y="-1"/>
            <a:ext cx="7315200" cy="6858000"/>
          </a:xfrm>
        </p:spPr>
        <p:txBody>
          <a:bodyPr tIns="457200">
            <a:normAutofit/>
          </a:bodyPr>
          <a:lstStyle>
            <a:lvl1pPr marL="0" indent="0" algn="ctr" latinLnBrk="0">
              <a:buNone/>
              <a:defRPr lang="zh-TW" sz="2400"/>
            </a:lvl1pPr>
            <a:lvl2pPr marL="457200" indent="0" latinLnBrk="0">
              <a:buNone/>
              <a:defRPr lang="zh-TW" sz="2800"/>
            </a:lvl2pPr>
            <a:lvl3pPr marL="914400" indent="0" latinLnBrk="0">
              <a:buNone/>
              <a:defRPr lang="zh-TW" sz="2400"/>
            </a:lvl3pPr>
            <a:lvl4pPr marL="1371600" indent="0" latinLnBrk="0">
              <a:buNone/>
              <a:defRPr lang="zh-TW" sz="2000"/>
            </a:lvl4pPr>
            <a:lvl5pPr marL="1828800" indent="0" latinLnBrk="0">
              <a:buNone/>
              <a:defRPr lang="zh-TW" sz="2000"/>
            </a:lvl5pPr>
            <a:lvl6pPr marL="2286000" indent="0" latinLnBrk="0">
              <a:buNone/>
              <a:defRPr lang="zh-TW" sz="2000"/>
            </a:lvl6pPr>
            <a:lvl7pPr marL="2743200" indent="0" latinLnBrk="0">
              <a:buNone/>
              <a:defRPr lang="zh-TW" sz="2000"/>
            </a:lvl7pPr>
            <a:lvl8pPr marL="3200400" indent="0" latinLnBrk="0">
              <a:buNone/>
              <a:defRPr lang="zh-TW" sz="2000"/>
            </a:lvl8pPr>
            <a:lvl9pPr marL="3657600" indent="0" latinLnBrk="0">
              <a:buNone/>
              <a:defRPr lang="zh-TW" sz="2000"/>
            </a:lvl9pPr>
          </a:lstStyle>
          <a:p>
            <a:r>
              <a:rPr lang="zh-TW" altLang="en-US" smtClean="0"/>
              <a:t>按一下圖示以新增圖片</a:t>
            </a:r>
            <a:endParaRPr lang="zh-TW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7982712" y="2101850"/>
            <a:ext cx="3602736" cy="1828800"/>
          </a:xfrm>
        </p:spPr>
        <p:txBody>
          <a:bodyPr/>
          <a:lstStyle>
            <a:lvl1pPr marL="0" indent="0" latinLnBrk="0">
              <a:buNone/>
              <a:defRPr lang="zh-TW" sz="1600"/>
            </a:lvl1pPr>
            <a:lvl2pPr marL="457200" indent="0" latinLnBrk="0">
              <a:buNone/>
              <a:defRPr lang="zh-TW" sz="1400"/>
            </a:lvl2pPr>
            <a:lvl3pPr marL="914400" indent="0" latinLnBrk="0">
              <a:buNone/>
              <a:defRPr lang="zh-TW" sz="1200"/>
            </a:lvl3pPr>
            <a:lvl4pPr marL="1371600" indent="0" latinLnBrk="0">
              <a:buNone/>
              <a:defRPr lang="zh-TW" sz="1000"/>
            </a:lvl4pPr>
            <a:lvl5pPr marL="1828800" indent="0" latinLnBrk="0">
              <a:buNone/>
              <a:defRPr lang="zh-TW" sz="1000"/>
            </a:lvl5pPr>
            <a:lvl6pPr marL="2286000" indent="0" latinLnBrk="0">
              <a:buNone/>
              <a:defRPr lang="zh-TW" sz="1000"/>
            </a:lvl6pPr>
            <a:lvl7pPr marL="2743200" indent="0" latinLnBrk="0">
              <a:buNone/>
              <a:defRPr lang="zh-TW" sz="1000"/>
            </a:lvl7pPr>
            <a:lvl8pPr marL="3200400" indent="0" latinLnBrk="0">
              <a:buNone/>
              <a:defRPr lang="zh-TW" sz="1000"/>
            </a:lvl8pPr>
            <a:lvl9pPr marL="3657600" indent="0" latinLnBrk="0">
              <a:buNone/>
              <a:defRPr lang="zh-TW"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2977249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1295400" y="362303"/>
            <a:ext cx="9601200" cy="10699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TW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1295400" y="1828799"/>
            <a:ext cx="9601200" cy="43481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/>
              <a:t>按一下以編輯母片文字樣式</a:t>
            </a:r>
          </a:p>
          <a:p>
            <a:pPr lvl="1"/>
            <a:r>
              <a:rPr lang="zh-TW"/>
              <a:t>第二層</a:t>
            </a:r>
          </a:p>
          <a:p>
            <a:pPr lvl="2"/>
            <a:r>
              <a:rPr lang="zh-TW"/>
              <a:t>第三層</a:t>
            </a:r>
          </a:p>
          <a:p>
            <a:pPr lvl="3"/>
            <a:r>
              <a:rPr lang="zh-TW"/>
              <a:t>第四層</a:t>
            </a:r>
          </a:p>
          <a:p>
            <a:pPr lvl="4"/>
            <a:r>
              <a:rPr lang="zh-TW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9419253" y="6385492"/>
            <a:ext cx="982047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latinLnBrk="0">
              <a:defRPr lang="zh-TW" sz="800">
                <a:solidFill>
                  <a:schemeClr val="accent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D14E86EA-95E3-4DA0-97E2-7D1BBAC51A0F}" type="datetime1">
              <a:rPr lang="en-US" altLang="zh-TW" smtClean="0"/>
              <a:pPr/>
              <a:t>26/04/16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609600" y="6385492"/>
            <a:ext cx="6099048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latinLnBrk="0">
              <a:defRPr lang="zh-TW" sz="800">
                <a:solidFill>
                  <a:schemeClr val="accent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10753532" y="6385492"/>
            <a:ext cx="828868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latinLnBrk="0">
              <a:defRPr lang="zh-TW" sz="800">
                <a:solidFill>
                  <a:schemeClr val="accent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E31375A4-56A4-47D6-9801-1991572033F7}" type="slidenum">
              <a:rPr lang="en-US" altLang="zh-TW" smtClean="0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zh-TW" sz="3200" kern="1200">
          <a:solidFill>
            <a:schemeClr val="accent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Font typeface="Arial" pitchFamily="34" charset="0"/>
        <a:buChar char="•"/>
        <a:defRPr lang="zh-TW" sz="20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1pPr>
      <a:lvl2pPr marL="502920" indent="-22860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Arial" pitchFamily="34" charset="0"/>
        <a:buChar char="•"/>
        <a:defRPr lang="zh-TW" sz="18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lang="zh-TW" sz="16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3pPr>
      <a:lvl4pPr marL="96012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lang="zh-TW" sz="14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4pPr>
      <a:lvl5pPr marL="118872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lang="zh-TW" sz="14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5pPr>
      <a:lvl6pPr marL="13716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lang="zh-TW"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002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lang="zh-TW"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8288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lang="zh-TW"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lang="zh-TW"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lang="zh-TW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zh-TW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zh-TW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zh-TW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zh-TW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zh-TW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zh-TW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zh-TW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zh-TW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932688" y="855615"/>
            <a:ext cx="10259568" cy="2911714"/>
          </a:xfrm>
        </p:spPr>
        <p:txBody>
          <a:bodyPr>
            <a:normAutofit fontScale="90000"/>
          </a:bodyPr>
          <a:lstStyle/>
          <a:p>
            <a:r>
              <a:rPr lang="en-US" altLang="zh-TW" dirty="0" smtClean="0"/>
              <a:t>Comp 2021 Project Demo:</a:t>
            </a:r>
            <a:br>
              <a:rPr lang="en-US" altLang="zh-TW" dirty="0" smtClean="0"/>
            </a:b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>HKUST Course Analysis</a:t>
            </a:r>
            <a:endParaRPr lang="zh-TW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932688" y="4798917"/>
            <a:ext cx="7906512" cy="1371600"/>
          </a:xfrm>
        </p:spPr>
        <p:txBody>
          <a:bodyPr/>
          <a:lstStyle/>
          <a:p>
            <a:r>
              <a:rPr lang="en-US" altLang="zh-TW" dirty="0" smtClean="0"/>
              <a:t>Group: Trine</a:t>
            </a:r>
          </a:p>
          <a:p>
            <a:r>
              <a:rPr lang="en-US" altLang="zh-TW" dirty="0" smtClean="0"/>
              <a:t>Member: Chan </a:t>
            </a:r>
            <a:r>
              <a:rPr lang="en-US" altLang="zh-TW" dirty="0" err="1" smtClean="0"/>
              <a:t>Nok</a:t>
            </a:r>
            <a:r>
              <a:rPr lang="en-US" altLang="zh-TW" dirty="0" smtClean="0"/>
              <a:t> </a:t>
            </a:r>
            <a:r>
              <a:rPr lang="en-US" altLang="zh-TW" dirty="0" err="1" smtClean="0"/>
              <a:t>Hin</a:t>
            </a:r>
            <a:r>
              <a:rPr lang="en-US" altLang="zh-TW" dirty="0" smtClean="0"/>
              <a:t>, Cheng Hoi Kei, Sze </a:t>
            </a:r>
            <a:r>
              <a:rPr lang="en-US" altLang="zh-TW" dirty="0" err="1" smtClean="0"/>
              <a:t>Ka</a:t>
            </a:r>
            <a:r>
              <a:rPr lang="en-US" altLang="zh-TW" dirty="0" smtClean="0"/>
              <a:t> Yu</a:t>
            </a:r>
            <a:endParaRPr lang="zh-TW" dirty="0"/>
          </a:p>
        </p:txBody>
      </p:sp>
    </p:spTree>
    <p:extLst>
      <p:ext uri="{BB962C8B-B14F-4D97-AF65-F5344CB8AC3E}">
        <p14:creationId xmlns:p14="http://schemas.microsoft.com/office/powerpoint/2010/main" val="1051878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7384" y="4390643"/>
            <a:ext cx="3404616" cy="2852673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96112" y="265176"/>
            <a:ext cx="10287000" cy="914400"/>
          </a:xfrm>
        </p:spPr>
        <p:txBody>
          <a:bodyPr/>
          <a:lstStyle/>
          <a:p>
            <a:r>
              <a:rPr lang="en-US" altLang="zh-HK" dirty="0" smtClean="0"/>
              <a:t>Motivation</a:t>
            </a:r>
            <a:endParaRPr lang="zh-HK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96112" y="1444752"/>
            <a:ext cx="10287000" cy="4965192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HK" sz="2800" dirty="0" smtClean="0"/>
              <a:t>A lot of time is wasted in enrolling courses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HK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HK" sz="2800" dirty="0" smtClean="0"/>
              <a:t>Thus we want to improve this situation  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n-US" altLang="zh-HK" sz="2400" dirty="0"/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n-US" altLang="zh-HK" sz="2400" dirty="0" smtClean="0"/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n-US" altLang="zh-HK" sz="2400" dirty="0"/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n-US" altLang="zh-HK" sz="2400" dirty="0" smtClean="0"/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n-US" altLang="zh-HK" sz="2400" dirty="0"/>
          </a:p>
          <a:p>
            <a:endParaRPr lang="en-US" altLang="zh-HK" sz="2800" dirty="0"/>
          </a:p>
          <a:p>
            <a:r>
              <a:rPr lang="en-US" altLang="zh-HK" sz="2000" dirty="0" smtClean="0"/>
              <a:t>(currently only involves COMP courses)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n-US" altLang="zh-HK" sz="2400" dirty="0" smtClean="0"/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n-US" altLang="zh-HK" sz="2400" dirty="0" smtClean="0"/>
          </a:p>
        </p:txBody>
      </p:sp>
    </p:spTree>
    <p:extLst>
      <p:ext uri="{BB962C8B-B14F-4D97-AF65-F5344CB8AC3E}">
        <p14:creationId xmlns:p14="http://schemas.microsoft.com/office/powerpoint/2010/main" val="726169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18142" y="101518"/>
            <a:ext cx="10287000" cy="914400"/>
          </a:xfrm>
        </p:spPr>
        <p:txBody>
          <a:bodyPr/>
          <a:lstStyle/>
          <a:p>
            <a:r>
              <a:rPr lang="en-US" altLang="zh-HK" dirty="0" smtClean="0"/>
              <a:t>Tools</a:t>
            </a:r>
            <a:endParaRPr lang="zh-HK" alt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598" y="929653"/>
            <a:ext cx="2358045" cy="235804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0887" y="929653"/>
            <a:ext cx="2592554" cy="259255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7662" y="1015918"/>
            <a:ext cx="2335357" cy="2335357"/>
          </a:xfrm>
          <a:prstGeom prst="rect">
            <a:avLst/>
          </a:prstGeom>
          <a:solidFill>
            <a:schemeClr val="tx1">
              <a:lumMod val="75000"/>
            </a:schemeClr>
          </a:solidFill>
        </p:spPr>
      </p:pic>
      <p:sp>
        <p:nvSpPr>
          <p:cNvPr id="8" name="TextBox 7"/>
          <p:cNvSpPr txBox="1"/>
          <p:nvPr/>
        </p:nvSpPr>
        <p:spPr>
          <a:xfrm>
            <a:off x="735573" y="3654168"/>
            <a:ext cx="3050835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Roboto" pitchFamily="2" charset="0"/>
                <a:ea typeface="Roboto" pitchFamily="2" charset="0"/>
              </a:rPr>
              <a:t>Server Side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Roboto" pitchFamily="2" charset="0"/>
              <a:ea typeface="Roboto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Roboto" pitchFamily="2" charset="0"/>
                <a:ea typeface="Roboto" pitchFamily="2" charset="0"/>
              </a:rPr>
              <a:t>Creating PHP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Roboto" pitchFamily="2" charset="0"/>
                <a:ea typeface="Roboto" pitchFamily="2" charset="0"/>
              </a:rPr>
              <a:t>Web grabber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Roboto" pitchFamily="2" charset="0"/>
                <a:ea typeface="Roboto" pitchFamily="2" charset="0"/>
              </a:rPr>
              <a:t>Generating graphs</a:t>
            </a:r>
            <a:endParaRPr lang="en-US" sz="2400" dirty="0">
              <a:latin typeface="Roboto" pitchFamily="2" charset="0"/>
              <a:ea typeface="Roboto" pitchFamily="2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347165" y="3654168"/>
            <a:ext cx="336485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Roboto" pitchFamily="2" charset="0"/>
                <a:ea typeface="Roboto" pitchFamily="2" charset="0"/>
              </a:rPr>
              <a:t>Client Side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 smtClean="0">
              <a:latin typeface="Roboto" pitchFamily="2" charset="0"/>
              <a:ea typeface="Roboto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Roboto" pitchFamily="2" charset="0"/>
                <a:ea typeface="Roboto" pitchFamily="2" charset="0"/>
              </a:rPr>
              <a:t>Creating html and JavaScript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Roboto" pitchFamily="2" charset="0"/>
                <a:ea typeface="Roboto" pitchFamily="2" charset="0"/>
              </a:rPr>
              <a:t>Design webpage appearance</a:t>
            </a:r>
            <a:endParaRPr lang="en-US" sz="2400" dirty="0">
              <a:latin typeface="Roboto" pitchFamily="2" charset="0"/>
              <a:ea typeface="Roboto" pitchFamily="2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932915" y="3654168"/>
            <a:ext cx="336485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Roboto" pitchFamily="2" charset="0"/>
                <a:ea typeface="Roboto" pitchFamily="2" charset="0"/>
              </a:rPr>
              <a:t>Database management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Roboto" pitchFamily="2" charset="0"/>
              <a:ea typeface="Roboto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Roboto" pitchFamily="2" charset="0"/>
                <a:ea typeface="Roboto" pitchFamily="2" charset="0"/>
              </a:rPr>
              <a:t>Relational database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Roboto" pitchFamily="2" charset="0"/>
                <a:ea typeface="Roboto" pitchFamily="2" charset="0"/>
              </a:rPr>
              <a:t>Store all grabbed data</a:t>
            </a:r>
          </a:p>
        </p:txBody>
      </p:sp>
    </p:spTree>
    <p:extLst>
      <p:ext uri="{BB962C8B-B14F-4D97-AF65-F5344CB8AC3E}">
        <p14:creationId xmlns:p14="http://schemas.microsoft.com/office/powerpoint/2010/main" val="1787710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9862" y="2568845"/>
            <a:ext cx="5088493" cy="2929739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16550" y="387603"/>
            <a:ext cx="10287000" cy="914400"/>
          </a:xfrm>
        </p:spPr>
        <p:txBody>
          <a:bodyPr/>
          <a:lstStyle/>
          <a:p>
            <a:r>
              <a:rPr lang="en-US" altLang="zh-HK" dirty="0"/>
              <a:t>Feature – Data Grabbing</a:t>
            </a:r>
            <a:endParaRPr lang="zh-HK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96112" y="1444752"/>
            <a:ext cx="10287000" cy="4965192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HK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Automated Grabber Script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HK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Obtain data from “Class Schedule &amp; Quota”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HK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Using DOM selector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HK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Load data into database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HK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HK" sz="28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787" b="55153"/>
          <a:stretch/>
        </p:blipFill>
        <p:spPr>
          <a:xfrm>
            <a:off x="344022" y="3927348"/>
            <a:ext cx="6418513" cy="2339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468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16550" y="387603"/>
            <a:ext cx="10287000" cy="914400"/>
          </a:xfrm>
        </p:spPr>
        <p:txBody>
          <a:bodyPr/>
          <a:lstStyle/>
          <a:p>
            <a:r>
              <a:rPr lang="en-US" altLang="zh-HK" dirty="0"/>
              <a:t>Feature – </a:t>
            </a:r>
            <a:r>
              <a:rPr lang="en-US" altLang="zh-HK" dirty="0" smtClean="0"/>
              <a:t>Trends</a:t>
            </a:r>
            <a:endParaRPr lang="zh-HK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96112" y="1444752"/>
            <a:ext cx="10287000" cy="4965192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HK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 overview of  all courses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HK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Provide filtering function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HK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HK" sz="28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664" y="2508698"/>
            <a:ext cx="9058771" cy="4043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113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16550" y="387603"/>
            <a:ext cx="10287000" cy="914400"/>
          </a:xfrm>
        </p:spPr>
        <p:txBody>
          <a:bodyPr/>
          <a:lstStyle/>
          <a:p>
            <a:r>
              <a:rPr lang="en-US" altLang="zh-HK" dirty="0"/>
              <a:t>Feature – </a:t>
            </a:r>
            <a:r>
              <a:rPr lang="en-US" altLang="zh-HK" dirty="0" smtClean="0"/>
              <a:t>Plotting Graphs</a:t>
            </a:r>
            <a:endParaRPr lang="zh-HK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96112" y="1444752"/>
            <a:ext cx="10287000" cy="4965192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HK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Generate graphs from obtained data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HK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Combine different sets of data for most intuitive result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HK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HK" sz="28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51" y="2523804"/>
            <a:ext cx="6856418" cy="340254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4218" y="3201467"/>
            <a:ext cx="7070544" cy="3437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08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96112" y="265176"/>
            <a:ext cx="10287000" cy="914400"/>
          </a:xfrm>
        </p:spPr>
        <p:txBody>
          <a:bodyPr/>
          <a:lstStyle/>
          <a:p>
            <a:r>
              <a:rPr lang="en-US" altLang="zh-HK" dirty="0" smtClean="0"/>
              <a:t>Challenges and Solutions</a:t>
            </a:r>
            <a:endParaRPr lang="zh-HK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96112" y="1444752"/>
            <a:ext cx="10287000" cy="4965192"/>
          </a:xfrm>
        </p:spPr>
        <p:txBody>
          <a:bodyPr>
            <a:normAutofit/>
          </a:bodyPr>
          <a:lstStyle/>
          <a:p>
            <a:pPr lvl="1"/>
            <a:r>
              <a:rPr lang="en-US" altLang="zh-HK" sz="4000" b="1" dirty="0" smtClean="0"/>
              <a:t>Data grabbing</a:t>
            </a:r>
          </a:p>
          <a:p>
            <a:pPr lvl="1"/>
            <a:r>
              <a:rPr lang="en-US" altLang="zh-HK" sz="2800" dirty="0" smtClean="0"/>
              <a:t>regex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HK" sz="2800" dirty="0" smtClean="0"/>
              <a:t>Too much cases to handle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HK" sz="2800" dirty="0" smtClean="0"/>
              <a:t>Low efficiency</a:t>
            </a:r>
          </a:p>
          <a:p>
            <a:pPr lvl="1"/>
            <a:endParaRPr lang="en-US" altLang="zh-HK" sz="2800" dirty="0" smtClean="0"/>
          </a:p>
          <a:p>
            <a:pPr lvl="1"/>
            <a:r>
              <a:rPr lang="en-US" altLang="zh-HK" sz="2800" dirty="0" smtClean="0"/>
              <a:t>DOM library and </a:t>
            </a:r>
            <a:r>
              <a:rPr lang="en-US" altLang="zh-HK" sz="2800" dirty="0" err="1" smtClean="0"/>
              <a:t>FirePath</a:t>
            </a:r>
            <a:endParaRPr lang="en-US" altLang="zh-HK" sz="2800" dirty="0" smtClean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HK" sz="2800" dirty="0" smtClean="0"/>
              <a:t>Well-made for html parsing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HK" sz="2800" dirty="0" smtClean="0"/>
              <a:t>Easy and direct</a:t>
            </a:r>
          </a:p>
        </p:txBody>
      </p:sp>
      <p:sp>
        <p:nvSpPr>
          <p:cNvPr id="6" name="Rectangle 5"/>
          <p:cNvSpPr/>
          <p:nvPr/>
        </p:nvSpPr>
        <p:spPr>
          <a:xfrm>
            <a:off x="1190445" y="2355011"/>
            <a:ext cx="1518249" cy="776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3966" y="1733550"/>
            <a:ext cx="3476625" cy="24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917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96112" y="265176"/>
            <a:ext cx="10287000" cy="914400"/>
          </a:xfrm>
        </p:spPr>
        <p:txBody>
          <a:bodyPr/>
          <a:lstStyle/>
          <a:p>
            <a:r>
              <a:rPr lang="en-US" altLang="zh-HK" dirty="0" smtClean="0"/>
              <a:t>Challenges and Solutions</a:t>
            </a:r>
            <a:endParaRPr lang="zh-HK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96112" y="1444752"/>
            <a:ext cx="10287000" cy="4965192"/>
          </a:xfrm>
        </p:spPr>
        <p:txBody>
          <a:bodyPr>
            <a:normAutofit/>
          </a:bodyPr>
          <a:lstStyle/>
          <a:p>
            <a:pPr lvl="1"/>
            <a:r>
              <a:rPr lang="en-US" altLang="zh-HK" sz="4000" b="1" dirty="0" smtClean="0"/>
              <a:t>Data Storage</a:t>
            </a:r>
          </a:p>
          <a:p>
            <a:pPr lvl="1"/>
            <a:r>
              <a:rPr lang="en-US" altLang="zh-HK" sz="2800" b="1" dirty="0" smtClean="0"/>
              <a:t>MySQL?</a:t>
            </a:r>
            <a:r>
              <a:rPr lang="zh-TW" altLang="en-US" sz="2800" b="1" dirty="0" smtClean="0"/>
              <a:t>　</a:t>
            </a:r>
            <a:r>
              <a:rPr lang="en-US" sz="2800" b="1" dirty="0" smtClean="0"/>
              <a:t>PostgreSQL</a:t>
            </a:r>
            <a:r>
              <a:rPr lang="en-US" sz="2800" b="1" dirty="0" smtClean="0"/>
              <a:t>? </a:t>
            </a:r>
            <a:endParaRPr lang="en-US" sz="2800" b="1" dirty="0"/>
          </a:p>
          <a:p>
            <a:pPr lvl="1"/>
            <a:r>
              <a:rPr lang="en-US" sz="2800" b="1" dirty="0" smtClean="0"/>
              <a:t>Overkill</a:t>
            </a:r>
            <a:r>
              <a:rPr lang="en-US" sz="2800" b="1" dirty="0" smtClean="0"/>
              <a:t>!</a:t>
            </a:r>
          </a:p>
          <a:p>
            <a:pPr lvl="1"/>
            <a:endParaRPr lang="en-US" sz="2800" b="1" dirty="0"/>
          </a:p>
          <a:p>
            <a:pPr lvl="1"/>
            <a:r>
              <a:rPr lang="en-US" sz="2800" b="1" dirty="0" smtClean="0"/>
              <a:t>SQLite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b="1" dirty="0" smtClean="0"/>
              <a:t>Rarely used in server side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b="1" dirty="0" smtClean="0"/>
              <a:t>We don’t do concurrent writing so its ok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b="1" dirty="0" smtClean="0"/>
              <a:t>Fast and Light!</a:t>
            </a:r>
            <a:endParaRPr lang="en-US" sz="28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7801" y="2232694"/>
            <a:ext cx="3885107" cy="2133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57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88188" y="1951985"/>
            <a:ext cx="11516264" cy="3081528"/>
          </a:xfrm>
        </p:spPr>
        <p:txBody>
          <a:bodyPr>
            <a:normAutofit/>
          </a:bodyPr>
          <a:lstStyle/>
          <a:p>
            <a:pPr algn="ctr"/>
            <a:r>
              <a:rPr lang="en-US" altLang="zh-HK" sz="7200" dirty="0" smtClean="0"/>
              <a:t>Thank you!</a:t>
            </a:r>
            <a:br>
              <a:rPr lang="en-US" altLang="zh-HK" sz="7200" dirty="0" smtClean="0"/>
            </a:br>
            <a:r>
              <a:rPr lang="en-US" altLang="zh-HK" sz="7200" dirty="0" smtClean="0"/>
              <a:t/>
            </a:r>
            <a:br>
              <a:rPr lang="en-US" altLang="zh-HK" sz="7200" dirty="0" smtClean="0"/>
            </a:br>
            <a:r>
              <a:rPr lang="en-US" altLang="zh-HK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Have Luck in Course Enrollment</a:t>
            </a:r>
            <a:endParaRPr lang="zh-HK" altLang="en-US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45664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rushed Metal 16x9">
  <a:themeElements>
    <a:clrScheme name="BrushedMetal">
      <a:dk1>
        <a:sysClr val="windowText" lastClr="000000"/>
      </a:dk1>
      <a:lt1>
        <a:sysClr val="window" lastClr="FFFFFF"/>
      </a:lt1>
      <a:dk2>
        <a:srgbClr val="2F333A"/>
      </a:dk2>
      <a:lt2>
        <a:srgbClr val="E4F9F9"/>
      </a:lt2>
      <a:accent1>
        <a:srgbClr val="07CB98"/>
      </a:accent1>
      <a:accent2>
        <a:srgbClr val="5A90D1"/>
      </a:accent2>
      <a:accent3>
        <a:srgbClr val="E6AD1E"/>
      </a:accent3>
      <a:accent4>
        <a:srgbClr val="EA6312"/>
      </a:accent4>
      <a:accent5>
        <a:srgbClr val="8253A9"/>
      </a:accent5>
      <a:accent6>
        <a:srgbClr val="CB274A"/>
      </a:accent6>
      <a:hlink>
        <a:srgbClr val="5A90D1"/>
      </a:hlink>
      <a:folHlink>
        <a:srgbClr val="969696"/>
      </a:folHlink>
    </a:clrScheme>
    <a:fontScheme name="Georgia">
      <a:majorFont>
        <a:latin typeface="Georg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eorg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15_4109default" id="{E728D685-11FC-4812-BA85-57AC6F9C9F40}" vid="{BC4E008B-95FF-4815-904E-143A8EDFC1D4}"/>
    </a:ext>
  </a:extLst>
</a:theme>
</file>

<file path=ppt/theme/theme2.xml><?xml version="1.0" encoding="utf-8"?>
<a:theme xmlns:a="http://schemas.openxmlformats.org/drawingml/2006/main" name="Office Theme">
  <a:themeElements>
    <a:clrScheme name="BrushedMetal">
      <a:dk1>
        <a:sysClr val="windowText" lastClr="000000"/>
      </a:dk1>
      <a:lt1>
        <a:sysClr val="window" lastClr="FFFFFF"/>
      </a:lt1>
      <a:dk2>
        <a:srgbClr val="2F333A"/>
      </a:dk2>
      <a:lt2>
        <a:srgbClr val="E4F9F9"/>
      </a:lt2>
      <a:accent1>
        <a:srgbClr val="07CB98"/>
      </a:accent1>
      <a:accent2>
        <a:srgbClr val="5A90D1"/>
      </a:accent2>
      <a:accent3>
        <a:srgbClr val="E6AD1E"/>
      </a:accent3>
      <a:accent4>
        <a:srgbClr val="EA6312"/>
      </a:accent4>
      <a:accent5>
        <a:srgbClr val="8253A9"/>
      </a:accent5>
      <a:accent6>
        <a:srgbClr val="CB274A"/>
      </a:accent6>
      <a:hlink>
        <a:srgbClr val="5A90D1"/>
      </a:hlink>
      <a:folHlink>
        <a:srgbClr val="969696"/>
      </a:folHlink>
    </a:clrScheme>
    <a:fontScheme name="Georgia">
      <a:majorFont>
        <a:latin typeface="Georg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eorg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BrushedMetal">
      <a:dk1>
        <a:sysClr val="windowText" lastClr="000000"/>
      </a:dk1>
      <a:lt1>
        <a:sysClr val="window" lastClr="FFFFFF"/>
      </a:lt1>
      <a:dk2>
        <a:srgbClr val="2F333A"/>
      </a:dk2>
      <a:lt2>
        <a:srgbClr val="E4F9F9"/>
      </a:lt2>
      <a:accent1>
        <a:srgbClr val="07CB98"/>
      </a:accent1>
      <a:accent2>
        <a:srgbClr val="5A90D1"/>
      </a:accent2>
      <a:accent3>
        <a:srgbClr val="E6AD1E"/>
      </a:accent3>
      <a:accent4>
        <a:srgbClr val="EA6312"/>
      </a:accent4>
      <a:accent5>
        <a:srgbClr val="8253A9"/>
      </a:accent5>
      <a:accent6>
        <a:srgbClr val="CB274A"/>
      </a:accent6>
      <a:hlink>
        <a:srgbClr val="5A90D1"/>
      </a:hlink>
      <a:folHlink>
        <a:srgbClr val="969696"/>
      </a:folHlink>
    </a:clrScheme>
    <a:fontScheme name="Georgia">
      <a:majorFont>
        <a:latin typeface="Georg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eorg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067B64C2-E5B0-424C-A90A-CEF65ED4047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綠色拉絲金屬簡報 (寬螢幕)</Template>
  <TotalTime>0</TotalTime>
  <Words>157</Words>
  <Application>Microsoft Office PowerPoint</Application>
  <PresentationFormat>Widescreen</PresentationFormat>
  <Paragraphs>58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微軟正黑體</vt:lpstr>
      <vt:lpstr>Microsoft JhengHei UI</vt:lpstr>
      <vt:lpstr>Arial</vt:lpstr>
      <vt:lpstr>Georgia</vt:lpstr>
      <vt:lpstr>Roboto</vt:lpstr>
      <vt:lpstr>Wingdings</vt:lpstr>
      <vt:lpstr>Brushed Metal 16x9</vt:lpstr>
      <vt:lpstr>Comp 2021 Project Demo:  HKUST Course Analysis</vt:lpstr>
      <vt:lpstr>Motivation</vt:lpstr>
      <vt:lpstr>Tools</vt:lpstr>
      <vt:lpstr>Feature – Data Grabbing</vt:lpstr>
      <vt:lpstr>Feature – Trends</vt:lpstr>
      <vt:lpstr>Feature – Plotting Graphs</vt:lpstr>
      <vt:lpstr>Challenges and Solutions</vt:lpstr>
      <vt:lpstr>Challenges and Solutions</vt:lpstr>
      <vt:lpstr>Thank you!  Have Luck in Course Enrollment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2016-04-24T07:38:00Z</dcterms:created>
  <dcterms:modified xsi:type="dcterms:W3CDTF">2016-04-26T02:30:13Z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TC030309819991</vt:lpwstr>
  </property>
</Properties>
</file>